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60"/>
  </p:normalViewPr>
  <p:slideViewPr>
    <p:cSldViewPr>
      <p:cViewPr varScale="1">
        <p:scale>
          <a:sx n="67" d="100"/>
          <a:sy n="67" d="100"/>
        </p:scale>
        <p:origin x="-7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88"/>
    </p:cViewPr>
  </p:sorterViewPr>
  <p:notesViewPr>
    <p:cSldViewPr>
      <p:cViewPr varScale="1">
        <p:scale>
          <a:sx n="68" d="100"/>
          <a:sy n="68" d="100"/>
        </p:scale>
        <p:origin x="-258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F3D7B-287D-4553-9176-EB486C447EE0}" type="datetimeFigureOut">
              <a:rPr lang="tr-TR" smtClean="0"/>
              <a:t>8.07.2021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BBF68-6AB8-46AA-B528-02DBD0D305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85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BBF68-6AB8-46AA-B528-02DBD0D305FD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0175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BBF68-6AB8-46AA-B528-02DBD0D305FD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017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BBF68-6AB8-46AA-B528-02DBD0D305FD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0175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BBF68-6AB8-46AA-B528-02DBD0D305FD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017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BBF68-6AB8-46AA-B528-02DBD0D305FD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0175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BBF68-6AB8-46AA-B528-02DBD0D305FD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0175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0C84-B438-492E-A40A-D576FC4AD9D6}" type="datetime1">
              <a:rPr lang="tr-TR" smtClean="0"/>
              <a:t>8.07.2021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AD137-E2F7-47F8-8C11-77C49082EC34}" type="datetime1">
              <a:rPr lang="tr-TR" smtClean="0"/>
              <a:t>8.07.2021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C426-C1DA-4DB1-B3E2-68E6B447DD78}" type="datetime1">
              <a:rPr lang="tr-TR" smtClean="0"/>
              <a:t>8.07.2021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8170E-30F0-46D6-B76B-36D752CD7C35}" type="datetime1">
              <a:rPr lang="tr-TR" smtClean="0"/>
              <a:t>8.07.2021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F2378-2FDE-4674-A496-D901921F8C62}" type="datetime1">
              <a:rPr lang="tr-TR" smtClean="0"/>
              <a:t>8.07.2021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3A841-9551-4435-BF17-F2EEE9168DE6}" type="datetime1">
              <a:rPr lang="tr-TR" smtClean="0"/>
              <a:t>8.07.2021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B1D8-4C2D-4A4B-A15E-7A4EBF763F4E}" type="datetime1">
              <a:rPr lang="tr-TR" smtClean="0"/>
              <a:t>8.07.2021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546B-1C8E-4E38-A374-65049107F8E0}" type="datetime1">
              <a:rPr lang="tr-TR" smtClean="0"/>
              <a:t>8.07.2021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EEAD-25CA-4AE8-80A1-AAF1277AA8C5}" type="datetime1">
              <a:rPr lang="tr-TR" smtClean="0"/>
              <a:t>8.07.2021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C48DA-F967-4031-9CD9-76A2737978D5}" type="datetime1">
              <a:rPr lang="tr-TR" smtClean="0"/>
              <a:t>8.07.2021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C7B4D-E8C9-4DDC-800A-B0374503B676}" type="datetime1">
              <a:rPr lang="tr-TR" smtClean="0"/>
              <a:t>8.07.2021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D8468-9AA9-40D3-870B-C4125CE462AC}" type="datetime1">
              <a:rPr lang="tr-TR" smtClean="0"/>
              <a:t>8.07.2021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OCE SPEAKING 2021 JULY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0.wdp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1.wdp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4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microsoft.com/office/2007/relationships/hdphoto" Target="../media/hdphoto8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microsoft.com/office/2007/relationships/hdphoto" Target="../media/hdphoto9.wdp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3419872" y="1556792"/>
            <a:ext cx="5040560" cy="1093571"/>
          </a:xfrm>
        </p:spPr>
        <p:txBody>
          <a:bodyPr/>
          <a:lstStyle/>
          <a:p>
            <a:r>
              <a:rPr lang="tr-TR" dirty="0" smtClean="0"/>
              <a:t>WEEK-2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</a:t>
            </a:fld>
            <a:endParaRPr lang="tr-T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2" y="766909"/>
            <a:ext cx="2493493" cy="460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87191"/>
            <a:ext cx="4896579" cy="243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7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8252792" y="142116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8" y="404664"/>
            <a:ext cx="7733313" cy="473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33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79712" y="54017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8252792" y="142116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68" y="1196752"/>
            <a:ext cx="7535688" cy="2871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34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87824" y="45811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8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40"/>
            <a:ext cx="7488832" cy="2788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5135"/>
            <a:ext cx="7632848" cy="226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47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</a:t>
            </a:fld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27" y="332656"/>
            <a:ext cx="7409433" cy="516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30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7624" y="5805264"/>
            <a:ext cx="609600" cy="609600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8252792" y="142116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7812360" y="1433691"/>
            <a:ext cx="13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00.00-00.15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7812360" y="2636912"/>
            <a:ext cx="13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00.15-00.32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7596336" y="42210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00.32-00.43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849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pic>
        <p:nvPicPr>
          <p:cNvPr id="2" name="030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624" y="5805264"/>
            <a:ext cx="609600" cy="609600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8252792" y="142116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7367736" y="87129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00.43-00.52 </a:t>
            </a:r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2656"/>
            <a:ext cx="6264696" cy="51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Metin kutusu 11"/>
          <p:cNvSpPr txBox="1"/>
          <p:nvPr/>
        </p:nvSpPr>
        <p:spPr>
          <a:xfrm>
            <a:off x="7316688" y="206084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00.52- 01.10</a:t>
            </a:r>
          </a:p>
        </p:txBody>
      </p:sp>
      <p:sp>
        <p:nvSpPr>
          <p:cNvPr id="15" name="Metin kutusu 14"/>
          <p:cNvSpPr txBox="1"/>
          <p:nvPr/>
        </p:nvSpPr>
        <p:spPr>
          <a:xfrm>
            <a:off x="7426052" y="342900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 01.10-01.20</a:t>
            </a:r>
          </a:p>
        </p:txBody>
      </p:sp>
      <p:sp>
        <p:nvSpPr>
          <p:cNvPr id="16" name="Metin kutusu 15"/>
          <p:cNvSpPr txBox="1"/>
          <p:nvPr/>
        </p:nvSpPr>
        <p:spPr>
          <a:xfrm>
            <a:off x="7426052" y="45811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 01.20----.</a:t>
            </a:r>
          </a:p>
        </p:txBody>
      </p:sp>
    </p:spTree>
    <p:extLst>
      <p:ext uri="{BB962C8B-B14F-4D97-AF65-F5344CB8AC3E}">
        <p14:creationId xmlns:p14="http://schemas.microsoft.com/office/powerpoint/2010/main" val="35216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8252792" y="142116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68" y="620688"/>
            <a:ext cx="8000852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11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8252792" y="142116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00026"/>
            <a:ext cx="7169273" cy="245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77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8252792" y="142116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4399"/>
            <a:ext cx="6984776" cy="5086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23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8252792" y="142116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2" y="804142"/>
            <a:ext cx="8592796" cy="327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31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90377" y="4437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JULY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8252792" y="142116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80172"/>
            <a:ext cx="7834497" cy="296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032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67112" y="43651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73</Words>
  <Application>Microsoft Office PowerPoint</Application>
  <PresentationFormat>Ekran Gösterisi (4:3)</PresentationFormat>
  <Paragraphs>36</Paragraphs>
  <Slides>11</Slides>
  <Notes>6</Notes>
  <HiddenSlides>0</HiddenSlides>
  <MMClips>6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Ofis Teması</vt:lpstr>
      <vt:lpstr>WEEK-2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WEEK-1</dc:title>
  <dc:creator>Muhammed İlker Kabakcı</dc:creator>
  <cp:lastModifiedBy>ADİL</cp:lastModifiedBy>
  <cp:revision>38</cp:revision>
  <dcterms:created xsi:type="dcterms:W3CDTF">2021-02-23T08:26:56Z</dcterms:created>
  <dcterms:modified xsi:type="dcterms:W3CDTF">2021-07-08T14:00:29Z</dcterms:modified>
</cp:coreProperties>
</file>